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9144000" cy="6858000" type="screen4x3"/>
  <p:notesSz cx="6858000" cy="9144000"/>
  <p:embeddedFontLst>
    <p:embeddedFont>
      <p:font typeface="Gotham Rounded Bold" panose="02000000000000000000" pitchFamily="2" charset="-128"/>
      <p:bold r:id="rId3"/>
      <p:italic r:id="rId4"/>
      <p:boldItalic r:id="rId5"/>
    </p:embeddedFont>
    <p:embeddedFont>
      <p:font typeface="Gotham Rounded Book" pitchFamily="2" charset="-128"/>
      <p:regular r:id="rId6"/>
      <p:italic r:id="rId7"/>
    </p:embeddedFont>
    <p:embeddedFont>
      <p:font typeface="Gotham Rounded Medium" panose="02000000000000000000" pitchFamily="2" charset="-128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howGuide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22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20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18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4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6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7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08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56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1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7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1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40DC-C995-4DF6-8D19-BF321EBA73FA}" type="datetimeFigureOut">
              <a:rPr lang="es-MX" smtClean="0"/>
              <a:t>02/12/19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D3A6-E2F1-4E8B-862F-A364EA15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9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" y="0"/>
            <a:ext cx="9142858" cy="685800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580899" y="2036455"/>
            <a:ext cx="5982203" cy="227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solidFill>
                  <a:prstClr val="black"/>
                </a:solidFill>
                <a:latin typeface="Gotham Rounded Book" pitchFamily="2" charset="-128"/>
                <a:ea typeface="Gotham Rounded Book" pitchFamily="2" charset="-128"/>
              </a:rPr>
              <a:t>Certifica que Evelyn </a:t>
            </a:r>
            <a:r>
              <a:rPr lang="es-MX" dirty="0" err="1">
                <a:solidFill>
                  <a:prstClr val="black"/>
                </a:solidFill>
                <a:latin typeface="Gotham Rounded Book" pitchFamily="2" charset="-128"/>
                <a:ea typeface="Gotham Rounded Book" pitchFamily="2" charset="-128"/>
              </a:rPr>
              <a:t>Winkler</a:t>
            </a:r>
            <a:r>
              <a:rPr lang="es-MX" dirty="0">
                <a:solidFill>
                  <a:prstClr val="black"/>
                </a:solidFill>
                <a:latin typeface="Gotham Rounded Book" pitchFamily="2" charset="-128"/>
                <a:ea typeface="Gotham Rounded Book" pitchFamily="2" charset="-128"/>
              </a:rPr>
              <a:t> ha asistido al</a:t>
            </a:r>
          </a:p>
          <a:p>
            <a:pPr algn="ctr">
              <a:lnSpc>
                <a:spcPct val="80000"/>
              </a:lnSpc>
            </a:pPr>
            <a:endParaRPr lang="es-MX" sz="3200" b="1" dirty="0">
              <a:solidFill>
                <a:prstClr val="black"/>
              </a:solidFill>
              <a:latin typeface="Gotham Rounded Medium" panose="02000000000000000000" pitchFamily="2" charset="-128"/>
              <a:ea typeface="Gotham Rounded Medium" panose="02000000000000000000" pitchFamily="2" charset="-128"/>
            </a:endParaRPr>
          </a:p>
          <a:p>
            <a:pPr algn="ctr">
              <a:lnSpc>
                <a:spcPct val="80000"/>
              </a:lnSpc>
            </a:pPr>
            <a:endParaRPr lang="es-MX" sz="3200" b="1" dirty="0">
              <a:solidFill>
                <a:prstClr val="black"/>
              </a:solidFill>
              <a:latin typeface="Gotham Rounded Medium" panose="02000000000000000000" pitchFamily="2" charset="-128"/>
              <a:ea typeface="Gotham Rounded Medium" panose="02000000000000000000" pitchFamily="2" charset="-128"/>
            </a:endParaRPr>
          </a:p>
          <a:p>
            <a:pPr algn="ctr">
              <a:lnSpc>
                <a:spcPct val="80000"/>
              </a:lnSpc>
            </a:pPr>
            <a:br>
              <a:rPr lang="es-MX" sz="3200" b="1" dirty="0">
                <a:solidFill>
                  <a:prstClr val="black"/>
                </a:solidFill>
                <a:latin typeface="Gotham Rounded Medium" panose="02000000000000000000" pitchFamily="2" charset="-128"/>
                <a:ea typeface="Gotham Rounded Medium" panose="02000000000000000000" pitchFamily="2" charset="-128"/>
              </a:rPr>
            </a:br>
            <a:r>
              <a:rPr lang="es-MX" dirty="0">
                <a:solidFill>
                  <a:prstClr val="black"/>
                </a:solidFill>
                <a:latin typeface="Gotham Rounded Book" pitchFamily="2" charset="-128"/>
                <a:ea typeface="Gotham Rounded Book" pitchFamily="2" charset="-128"/>
              </a:rPr>
              <a:t>de 4 horas de duración, realizado en esta ciudad.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prstClr val="black"/>
                </a:solidFill>
                <a:latin typeface="Gotham Rounded Book" pitchFamily="2" charset="-128"/>
                <a:ea typeface="Gotham Rounded Book" pitchFamily="2" charset="-128"/>
              </a:rPr>
              <a:t>Rosario, 28 de Noviembre de 2018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17693" y="2636912"/>
            <a:ext cx="8308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  <a:latin typeface="Gotham Rounded Bold" panose="02000000000000000000" pitchFamily="2" charset="-128"/>
                <a:ea typeface="Gotham Rounded Bold" panose="02000000000000000000" pitchFamily="2" charset="-128"/>
              </a:rPr>
              <a:t>Taller con herramientas de Coaching Ontológico </a:t>
            </a:r>
          </a:p>
          <a:p>
            <a:pPr algn="ctr"/>
            <a:r>
              <a:rPr lang="es-MX" sz="3200" b="1" dirty="0">
                <a:solidFill>
                  <a:prstClr val="black"/>
                </a:solidFill>
                <a:latin typeface="Gotham Rounded Bold" panose="02000000000000000000" pitchFamily="2" charset="-128"/>
                <a:ea typeface="Gotham Rounded Bold" panose="02000000000000000000" pitchFamily="2" charset="-128"/>
              </a:rPr>
              <a:t>Finanzas Personales Nivel 2</a:t>
            </a:r>
            <a:endParaRPr lang="es-MX" b="1" dirty="0">
              <a:solidFill>
                <a:prstClr val="black"/>
              </a:solidFill>
              <a:latin typeface="Gotham Rounded Bold" panose="02000000000000000000" pitchFamily="2" charset="-128"/>
              <a:ea typeface="Gotham Rounded Bold" panose="02000000000000000000" pitchFamily="2" charset="-128"/>
            </a:endParaRPr>
          </a:p>
        </p:txBody>
      </p:sp>
      <p:sp>
        <p:nvSpPr>
          <p:cNvPr id="7" name="21 CuadroTexto">
            <a:extLst>
              <a:ext uri="{FF2B5EF4-FFF2-40B4-BE49-F238E27FC236}">
                <a16:creationId xmlns:a16="http://schemas.microsoft.com/office/drawing/2014/main" id="{BE02294F-26DE-4143-B1A9-F5B95587FBD4}"/>
              </a:ext>
            </a:extLst>
          </p:cNvPr>
          <p:cNvSpPr txBox="1"/>
          <p:nvPr/>
        </p:nvSpPr>
        <p:spPr>
          <a:xfrm>
            <a:off x="3059832" y="5812432"/>
            <a:ext cx="57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tham Rounded Medium" panose="02000000000000000000" pitchFamily="2" charset="-128"/>
                <a:ea typeface="Gotham Rounded Medium" panose="02000000000000000000" pitchFamily="2" charset="-128"/>
              </a:rPr>
              <a:t>Gabriela Grecco	Antonio Maravelli</a:t>
            </a:r>
          </a:p>
          <a:p>
            <a:r>
              <a:rPr lang="es-MX" dirty="0">
                <a:solidFill>
                  <a:srgbClr val="0070C0"/>
                </a:solidFill>
                <a:latin typeface="Gotham Rounded Book" pitchFamily="2" charset="-128"/>
                <a:ea typeface="Gotham Rounded Book" pitchFamily="2" charset="-128"/>
              </a:rPr>
              <a:t>Dir. Organizacional ITC	       Dir. Ejecutivo ITC</a:t>
            </a:r>
          </a:p>
        </p:txBody>
      </p:sp>
    </p:spTree>
    <p:extLst>
      <p:ext uri="{BB962C8B-B14F-4D97-AF65-F5344CB8AC3E}">
        <p14:creationId xmlns:p14="http://schemas.microsoft.com/office/powerpoint/2010/main" val="3891926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</Words>
  <Application>Microsoft Macintosh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Gotham Rounded Book</vt:lpstr>
      <vt:lpstr>Arial</vt:lpstr>
      <vt:lpstr>Gotham Rounded Medium</vt:lpstr>
      <vt:lpstr>Gotham Rounded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Julián Insausti Daier</cp:lastModifiedBy>
  <cp:revision>8</cp:revision>
  <dcterms:created xsi:type="dcterms:W3CDTF">2018-09-21T18:59:09Z</dcterms:created>
  <dcterms:modified xsi:type="dcterms:W3CDTF">2019-12-02T16:50:41Z</dcterms:modified>
</cp:coreProperties>
</file>