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43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50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13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60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435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82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205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52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583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25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266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04B33-C2CF-44AF-BCDB-50D4C688244A}" type="datetimeFigureOut">
              <a:rPr lang="es-ES" smtClean="0"/>
              <a:t>16/10/2019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4C8EE-4B4E-48AA-AB80-798FB36831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95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58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Iacobellis</dc:creator>
  <cp:lastModifiedBy>Andres Iacobellis</cp:lastModifiedBy>
  <cp:revision>1</cp:revision>
  <dcterms:created xsi:type="dcterms:W3CDTF">2019-10-16T17:15:18Z</dcterms:created>
  <dcterms:modified xsi:type="dcterms:W3CDTF">2019-10-16T17:15:46Z</dcterms:modified>
</cp:coreProperties>
</file>